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0AA4-7CD8-48AE-940A-3A4F53B4E8E5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00099-8D1B-44B4-8D41-B788BE0E3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C0A23-7E81-43AA-B1E5-4CF63EF83694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71B3E-E114-4FC0-BEED-74E8BF6B0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21A9-8898-4C1B-9911-1DAAD59F9D17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8473F-E25A-4FF1-8DAA-9409C9A71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E33CE-C6BC-4192-9283-5B69CB83BB74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33844-BC48-4846-8E8C-E018110DE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A092A-6EB2-4B59-BD59-362AA16F0635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E1EA2-0F62-4FCB-8822-73B435A91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6428-2384-4CED-B673-00DF50DA5EA1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7BBD5-71AB-41E7-9F54-0AA971FD2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9B31C-4384-4C21-B3E9-1963A620E377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396C7-44B8-4FD8-9025-531E18F5D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5D912-D2E8-47F1-9297-FF903E4A369D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7539A-B392-46CD-AE92-ADD6C3058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A42FB-5467-4B19-8ECD-28C837605F83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5D76-CD9A-40F4-A117-DE794B357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69BB-2EF1-42A3-908B-2BAA20792623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79644-8931-4A4D-AF5F-799C0DCFB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A5A58-28C2-4000-BAB1-2C8044B852BF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100B-CD61-4CCE-9D62-6EEFF02A8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B04076-BFA4-4B2E-A760-9E8A7E887027}" type="datetimeFigureOut">
              <a:rPr lang="ru-RU"/>
              <a:pPr>
                <a:defRPr/>
              </a:pPr>
              <a:t>23.02.2012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04BDC1-4EEE-4375-A31F-D2E80052B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509120"/>
            <a:ext cx="3744416" cy="17526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биологии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МБОУ СОШ №8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Боровик В.С.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99096" y="1196752"/>
            <a:ext cx="5306710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Как питается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растение?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Рассмотрите рисунок. Найдите отличия в процессах питания и дыхания растений.</a:t>
            </a:r>
          </a:p>
        </p:txBody>
      </p:sp>
      <p:pic>
        <p:nvPicPr>
          <p:cNvPr id="3075" name="Picture 2" descr="C:\Users\Валентинка\Desktop\934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2013"/>
            <a:ext cx="9144000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Валентинка\Desktop\photosintez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875"/>
            <a:ext cx="7126288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Зеленые клетки растений содержат специальные тельца (хлоропласты), имеющие хлорофилл.  Хлорофилл -  это особое вещество зеленого цвета, которое преобразует углекислый газ и воду на свету в питательные вещества.</a:t>
            </a:r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7164388" y="1268413"/>
            <a:ext cx="1979612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Именно благодаря хлорофиллу растения имеют зеленые листья и стебли.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ка\Desktop\videovv_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95052"/>
            <a:ext cx="5762948" cy="5762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0" y="26035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Фотография зеленых клеток растения под микроскопом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лентинка\Desktop\6310_11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9725" y="0"/>
            <a:ext cx="37242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Валентинка\Desktop\photosintez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93900"/>
            <a:ext cx="5148263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067175" y="2708275"/>
            <a:ext cx="1296988" cy="647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Внешняя мембрана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4067175" y="3573463"/>
            <a:ext cx="144145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Внутренняя мембрана</a:t>
            </a: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4067175" y="4581525"/>
            <a:ext cx="144145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Тилакоиды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4067175" y="5373688"/>
            <a:ext cx="144145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Граны</a:t>
            </a: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4067175" y="6021388"/>
            <a:ext cx="144145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Строма</a:t>
            </a:r>
          </a:p>
        </p:txBody>
      </p:sp>
      <p:sp>
        <p:nvSpPr>
          <p:cNvPr id="6153" name="TextBox 8"/>
          <p:cNvSpPr txBox="1">
            <a:spLocks noChangeArrowheads="1"/>
          </p:cNvSpPr>
          <p:nvPr/>
        </p:nvSpPr>
        <p:spPr bwMode="auto">
          <a:xfrm>
            <a:off x="179388" y="260350"/>
            <a:ext cx="49688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Строение хлоропласта (тельца зеленой клетки растения)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Валентинка\Desktop\4ad370f671ef8207175b4c4a5c02af3f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C:\Users\Валентинка\Desktop\Dieffenbachia_maculata_Tropic_s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5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0" y="3284538"/>
            <a:ext cx="24844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Белые части листа растения не имеют хлорофилла, следовательно, они не фотосинтезируют.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102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Валентинка</dc:creator>
  <cp:lastModifiedBy>Валентинка</cp:lastModifiedBy>
  <cp:revision>4</cp:revision>
  <dcterms:created xsi:type="dcterms:W3CDTF">2011-12-01T16:35:31Z</dcterms:created>
  <dcterms:modified xsi:type="dcterms:W3CDTF">2012-02-23T18:57:59Z</dcterms:modified>
</cp:coreProperties>
</file>